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6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0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>
        <p:scale>
          <a:sx n="100" d="100"/>
          <a:sy n="100" d="100"/>
        </p:scale>
        <p:origin x="2504" y="6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345" y="312137"/>
            <a:ext cx="4745158" cy="4920264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 sz="8800" b="1" i="0" kern="1200" cap="all">
                <a:ln w="38100" cap="rnd" cmpd="sng">
                  <a:solidFill>
                    <a:schemeClr val="bg1"/>
                  </a:solidFill>
                  <a:round/>
                </a:ln>
                <a:solidFill>
                  <a:srgbClr val="B8001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972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15DF-8CF8-6248-8043-03AB1BB8023E}" type="datetimeFigureOut">
              <a:rPr lang="en-US" smtClean="0"/>
              <a:t>9/29/15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5A1A5-A404-B34C-8125-CDCC92961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24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15DF-8CF8-6248-8043-03AB1BB8023E}" type="datetimeFigureOut">
              <a:rPr lang="en-US" smtClean="0"/>
              <a:t>9/29/15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5A1A5-A404-B34C-8125-CDCC92961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66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15DF-8CF8-6248-8043-03AB1BB8023E}" type="datetimeFigureOut">
              <a:rPr lang="en-US" smtClean="0"/>
              <a:t>9/29/15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5A1A5-A404-B34C-8125-CDCC92961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98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15DF-8CF8-6248-8043-03AB1BB8023E}" type="datetimeFigureOut">
              <a:rPr lang="en-US" smtClean="0"/>
              <a:t>9/29/15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5A1A5-A404-B34C-8125-CDCC92961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43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15DF-8CF8-6248-8043-03AB1BB8023E}" type="datetimeFigureOut">
              <a:rPr lang="en-US" smtClean="0"/>
              <a:t>9/29/15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5A1A5-A404-B34C-8125-CDCC92961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346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15DF-8CF8-6248-8043-03AB1BB8023E}" type="datetimeFigureOut">
              <a:rPr lang="en-US" smtClean="0"/>
              <a:t>9/29/15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5A1A5-A404-B34C-8125-CDCC92961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240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15DF-8CF8-6248-8043-03AB1BB8023E}" type="datetimeFigureOut">
              <a:rPr lang="en-US" smtClean="0"/>
              <a:t>9/29/15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5A1A5-A404-B34C-8125-CDCC92961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0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15DF-8CF8-6248-8043-03AB1BB8023E}" type="datetimeFigureOut">
              <a:rPr lang="en-US" smtClean="0"/>
              <a:t>9/29/15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5A1A5-A404-B34C-8125-CDCC92961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51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15DF-8CF8-6248-8043-03AB1BB8023E}" type="datetimeFigureOut">
              <a:rPr lang="en-US" smtClean="0"/>
              <a:t>9/29/15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5A1A5-A404-B34C-8125-CDCC92961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77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15DF-8CF8-6248-8043-03AB1BB8023E}" type="datetimeFigureOut">
              <a:rPr lang="en-US" smtClean="0"/>
              <a:t>9/29/15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5A1A5-A404-B34C-8125-CDCC92961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45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215DF-8CF8-6248-8043-03AB1BB8023E}" type="datetimeFigureOut">
              <a:rPr lang="en-US" smtClean="0"/>
              <a:t>9/29/15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5A1A5-A404-B34C-8125-CDCC92961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47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ilippinetraveler.com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hyperlink" Target="http://www.philippinetraveler.com" TargetMode="External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hyperlink" Target="http://www.philippinetraveler.com" TargetMode="External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hyperlink" Target="http://www.philippinetraveler.com" TargetMode="External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hyperlink" Target="http://www.philippinetraveler.com" TargetMode="External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hyperlink" Target="http://www.philippinetraveler.com" TargetMode="External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hyperlink" Target="http://www.philippinetraveler.com" TargetMode="External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hyperlink" Target="http://www.philippinetraveler.com" TargetMode="External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hyperlink" Target="https://www.pinterest.com/philippinetrvlr/" TargetMode="External"/><Relationship Id="rId12" Type="http://schemas.openxmlformats.org/officeDocument/2006/relationships/image" Target="../media/image25.png"/><Relationship Id="rId13" Type="http://schemas.openxmlformats.org/officeDocument/2006/relationships/hyperlink" Target="http://www.youtube.com/channel/UCepVITdwDMh2hOzlEt9bVig" TargetMode="External"/><Relationship Id="rId14" Type="http://schemas.openxmlformats.org/officeDocument/2006/relationships/image" Target="../media/image26.png"/><Relationship Id="rId1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hyperlink" Target="http://www.philippinetraveler.com" TargetMode="External"/><Relationship Id="rId4" Type="http://schemas.openxmlformats.org/officeDocument/2006/relationships/image" Target="../media/image3.png"/><Relationship Id="rId5" Type="http://schemas.openxmlformats.org/officeDocument/2006/relationships/hyperlink" Target="https://www.facebook.com/philippinetravelercom" TargetMode="External"/><Relationship Id="rId6" Type="http://schemas.openxmlformats.org/officeDocument/2006/relationships/image" Target="../media/image22.png"/><Relationship Id="rId7" Type="http://schemas.openxmlformats.org/officeDocument/2006/relationships/hyperlink" Target="https://plus.google.com/+Philippinetraveler" TargetMode="External"/><Relationship Id="rId8" Type="http://schemas.openxmlformats.org/officeDocument/2006/relationships/image" Target="../media/image23.png"/><Relationship Id="rId9" Type="http://schemas.openxmlformats.org/officeDocument/2006/relationships/hyperlink" Target="https://twitter.com/PhilippineTrvlr" TargetMode="External"/><Relationship Id="rId10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hyperlink" Target="http://www.philippinetraveler.com" TargetMode="External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hyperlink" Target="http://www.philippinetraveler.com" TargetMode="External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hyperlink" Target="http://www.philippinetraveler.com" TargetMode="External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hyperlink" Target="http://www.philippinetraveler.com" TargetMode="External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hyperlink" Target="http://www.philippinetraveler.com" TargetMode="External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hyperlink" Target="http://www.philippinetraveler.com" TargetMode="External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hyperlink" Target="http://www.philippinetraveler.com" TargetMode="External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hyperlink" Target="http://www.philippinetraveler.com" TargetMode="External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344" y="134336"/>
            <a:ext cx="6292156" cy="5129247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sz="6000" dirty="0" smtClean="0">
                <a:latin typeface="Arial Black"/>
                <a:cs typeface="Arial Black"/>
              </a:rPr>
              <a:t>ATTRACTIONS AT EDEN NATURE PARK &amp; RESORT</a:t>
            </a:r>
            <a:endParaRPr lang="en-US" sz="6000" dirty="0">
              <a:latin typeface="Arial Black"/>
              <a:cs typeface="Arial Black"/>
            </a:endParaRPr>
          </a:p>
        </p:txBody>
      </p:sp>
      <p:pic>
        <p:nvPicPr>
          <p:cNvPr id="4" name="Picture 3" descr="PT-Logo.png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048" y="5626050"/>
            <a:ext cx="3905052" cy="9230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7048" y="5504884"/>
            <a:ext cx="2172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Brought to you by</a:t>
            </a:r>
            <a:endParaRPr lang="en-US" sz="1600" b="1" dirty="0">
              <a:ln>
                <a:noFill/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97297" y="6244926"/>
            <a:ext cx="800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73000"/>
                    </a:prstClr>
                  </a:outerShdw>
                </a:effectLst>
                <a:latin typeface="Arial Black"/>
                <a:cs typeface="Arial Black"/>
              </a:rPr>
              <a:t>.com</a:t>
            </a:r>
            <a:endParaRPr lang="en-US" b="1" dirty="0">
              <a:ln>
                <a:noFill/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73000"/>
                  </a:prstClr>
                </a:out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63597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37724" y="3324974"/>
            <a:ext cx="3721100" cy="3355226"/>
            <a:chOff x="5283200" y="63500"/>
            <a:chExt cx="3721100" cy="3355226"/>
          </a:xfrm>
        </p:grpSpPr>
        <p:sp>
          <p:nvSpPr>
            <p:cNvPr id="9" name="Rectangle 8"/>
            <p:cNvSpPr/>
            <p:nvPr/>
          </p:nvSpPr>
          <p:spPr>
            <a:xfrm>
              <a:off x="5283200" y="535996"/>
              <a:ext cx="3721100" cy="2882730"/>
            </a:xfrm>
            <a:prstGeom prst="rect">
              <a:avLst/>
            </a:prstGeom>
            <a:blipFill rotWithShape="1">
              <a:blip r:embed="rId3">
                <a:alphaModFix amt="93000"/>
              </a:blip>
              <a:stretch>
                <a:fillRect/>
              </a:stretch>
            </a:blip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8100" cmpd="sng">
                  <a:noFill/>
                </a:ln>
                <a:noFill/>
                <a:effectLst/>
              </a:endParaRPr>
            </a:p>
          </p:txBody>
        </p:sp>
        <p:pic>
          <p:nvPicPr>
            <p:cNvPr id="10" name="Picture 9" descr="PT-Logo.png">
              <a:hlinkClick r:id="rId4"/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8224" y="63500"/>
              <a:ext cx="3271052" cy="77315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33624" y="764596"/>
              <a:ext cx="3271052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dirty="0">
                  <a:solidFill>
                    <a:srgbClr val="FFFFFF"/>
                  </a:solidFill>
                  <a:latin typeface="Arial"/>
                  <a:cs typeface="Arial"/>
                </a:rPr>
                <a:t>Close to the pool are the butterfly gardens where guests can interact with butterflies and moths in their natural habitat. This attraction is especially great for kids.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457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257800" y="3663149"/>
            <a:ext cx="3721100" cy="2943448"/>
            <a:chOff x="5283200" y="63500"/>
            <a:chExt cx="3721100" cy="2943448"/>
          </a:xfrm>
        </p:grpSpPr>
        <p:sp>
          <p:nvSpPr>
            <p:cNvPr id="9" name="Rectangle 8"/>
            <p:cNvSpPr/>
            <p:nvPr/>
          </p:nvSpPr>
          <p:spPr>
            <a:xfrm>
              <a:off x="5283200" y="535996"/>
              <a:ext cx="3721100" cy="2470952"/>
            </a:xfrm>
            <a:prstGeom prst="rect">
              <a:avLst/>
            </a:prstGeom>
            <a:blipFill rotWithShape="1">
              <a:blip r:embed="rId3">
                <a:alphaModFix amt="93000"/>
              </a:blip>
              <a:stretch>
                <a:fillRect/>
              </a:stretch>
            </a:blip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8100" cmpd="sng">
                  <a:noFill/>
                </a:ln>
                <a:noFill/>
                <a:effectLst/>
              </a:endParaRPr>
            </a:p>
          </p:txBody>
        </p:sp>
        <p:pic>
          <p:nvPicPr>
            <p:cNvPr id="10" name="Picture 9" descr="PT-Logo.png">
              <a:hlinkClick r:id="rId4"/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8224" y="63500"/>
              <a:ext cx="3271052" cy="77315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33624" y="764596"/>
              <a:ext cx="3271052" cy="2012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dirty="0">
                  <a:solidFill>
                    <a:srgbClr val="FFFFFF"/>
                  </a:solidFill>
                  <a:latin typeface="Arial"/>
                  <a:cs typeface="Arial"/>
                </a:rPr>
                <a:t>Children and children-at-heart can run around at the resort's playground where there are slides, swings and climbing areas.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095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257800" y="84701"/>
            <a:ext cx="3721100" cy="3375248"/>
            <a:chOff x="5283200" y="63500"/>
            <a:chExt cx="3721100" cy="3375248"/>
          </a:xfrm>
        </p:grpSpPr>
        <p:sp>
          <p:nvSpPr>
            <p:cNvPr id="9" name="Rectangle 8"/>
            <p:cNvSpPr/>
            <p:nvPr/>
          </p:nvSpPr>
          <p:spPr>
            <a:xfrm>
              <a:off x="5283200" y="535996"/>
              <a:ext cx="3721100" cy="2902752"/>
            </a:xfrm>
            <a:prstGeom prst="rect">
              <a:avLst/>
            </a:prstGeom>
            <a:blipFill rotWithShape="1">
              <a:blip r:embed="rId3">
                <a:alphaModFix amt="93000"/>
              </a:blip>
              <a:stretch>
                <a:fillRect/>
              </a:stretch>
            </a:blip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8100" cmpd="sng">
                  <a:noFill/>
                </a:ln>
                <a:noFill/>
                <a:effectLst/>
              </a:endParaRPr>
            </a:p>
          </p:txBody>
        </p:sp>
        <p:pic>
          <p:nvPicPr>
            <p:cNvPr id="10" name="Picture 9" descr="PT-Logo.png">
              <a:hlinkClick r:id="rId4"/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8224" y="63500"/>
              <a:ext cx="3271052" cy="77315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33624" y="764596"/>
              <a:ext cx="3271052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dirty="0">
                  <a:solidFill>
                    <a:srgbClr val="FFFFFF"/>
                  </a:solidFill>
                  <a:latin typeface="Arial"/>
                  <a:cs typeface="Arial"/>
                </a:rPr>
                <a:t>The nature park is perfect for the outdoorsman, with trails leading in and out of wooded areas, over hanging bridges and up steep slopes leading to gardens.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777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90500" y="104553"/>
            <a:ext cx="3721100" cy="3019648"/>
            <a:chOff x="5283200" y="63500"/>
            <a:chExt cx="3721100" cy="3019648"/>
          </a:xfrm>
        </p:grpSpPr>
        <p:sp>
          <p:nvSpPr>
            <p:cNvPr id="9" name="Rectangle 8"/>
            <p:cNvSpPr/>
            <p:nvPr/>
          </p:nvSpPr>
          <p:spPr>
            <a:xfrm>
              <a:off x="5283200" y="535996"/>
              <a:ext cx="3721100" cy="2547152"/>
            </a:xfrm>
            <a:prstGeom prst="rect">
              <a:avLst/>
            </a:prstGeom>
            <a:blipFill rotWithShape="1">
              <a:blip r:embed="rId3">
                <a:alphaModFix amt="93000"/>
              </a:blip>
              <a:stretch>
                <a:fillRect/>
              </a:stretch>
            </a:blip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8100" cmpd="sng">
                  <a:noFill/>
                </a:ln>
                <a:noFill/>
                <a:effectLst/>
              </a:endParaRPr>
            </a:p>
          </p:txBody>
        </p:sp>
        <p:pic>
          <p:nvPicPr>
            <p:cNvPr id="10" name="Picture 9" descr="PT-Logo.png">
              <a:hlinkClick r:id="rId4"/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8224" y="63500"/>
              <a:ext cx="3271052" cy="77315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33624" y="764596"/>
              <a:ext cx="3271052" cy="2012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dirty="0">
                  <a:solidFill>
                    <a:srgbClr val="FFFFFF"/>
                  </a:solidFill>
                  <a:latin typeface="Arial"/>
                  <a:cs typeface="Arial"/>
                </a:rPr>
                <a:t>The Mountain Trail, a 4-kilometer hike passes by streams and waterfalls situated among lush vegetation and towering trees.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173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65100" y="4577041"/>
            <a:ext cx="6007100" cy="2128559"/>
            <a:chOff x="4143776" y="63500"/>
            <a:chExt cx="6007100" cy="2128559"/>
          </a:xfrm>
        </p:grpSpPr>
        <p:sp>
          <p:nvSpPr>
            <p:cNvPr id="9" name="Rectangle 8"/>
            <p:cNvSpPr/>
            <p:nvPr/>
          </p:nvSpPr>
          <p:spPr>
            <a:xfrm>
              <a:off x="4143776" y="535996"/>
              <a:ext cx="6007100" cy="1656063"/>
            </a:xfrm>
            <a:prstGeom prst="rect">
              <a:avLst/>
            </a:prstGeom>
            <a:blipFill rotWithShape="1">
              <a:blip r:embed="rId3">
                <a:alphaModFix amt="93000"/>
              </a:blip>
              <a:stretch>
                <a:fillRect/>
              </a:stretch>
            </a:blip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8100" cmpd="sng">
                  <a:noFill/>
                </a:ln>
                <a:noFill/>
                <a:effectLst/>
              </a:endParaRPr>
            </a:p>
          </p:txBody>
        </p:sp>
        <p:pic>
          <p:nvPicPr>
            <p:cNvPr id="10" name="Picture 9" descr="PT-Logo.png">
              <a:hlinkClick r:id="rId4"/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8224" y="63500"/>
              <a:ext cx="3271052" cy="77315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08876" y="764596"/>
              <a:ext cx="5689600" cy="1237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dirty="0">
                  <a:solidFill>
                    <a:srgbClr val="FFFFFF"/>
                  </a:solidFill>
                  <a:latin typeface="Arial"/>
                  <a:cs typeface="Arial"/>
                </a:rPr>
                <a:t>Those who would like to see the resort without having to hike can take the guided shuttle tour which takes about 45 minutes with three interesting stopovers.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996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2400" y="5905"/>
            <a:ext cx="3721100" cy="2956148"/>
            <a:chOff x="5283200" y="63500"/>
            <a:chExt cx="3721100" cy="2956148"/>
          </a:xfrm>
        </p:grpSpPr>
        <p:sp>
          <p:nvSpPr>
            <p:cNvPr id="9" name="Rectangle 8"/>
            <p:cNvSpPr/>
            <p:nvPr/>
          </p:nvSpPr>
          <p:spPr>
            <a:xfrm>
              <a:off x="5283200" y="535996"/>
              <a:ext cx="3721100" cy="2483652"/>
            </a:xfrm>
            <a:prstGeom prst="rect">
              <a:avLst/>
            </a:prstGeom>
            <a:blipFill rotWithShape="1">
              <a:blip r:embed="rId3">
                <a:alphaModFix amt="93000"/>
              </a:blip>
              <a:stretch>
                <a:fillRect/>
              </a:stretch>
            </a:blip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8100" cmpd="sng">
                  <a:noFill/>
                </a:ln>
                <a:noFill/>
                <a:effectLst/>
              </a:endParaRPr>
            </a:p>
          </p:txBody>
        </p:sp>
        <p:pic>
          <p:nvPicPr>
            <p:cNvPr id="10" name="Picture 9" descr="PT-Logo.png">
              <a:hlinkClick r:id="rId4"/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8224" y="63500"/>
              <a:ext cx="3271052" cy="77315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33624" y="764596"/>
              <a:ext cx="3271052" cy="2012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dirty="0">
                  <a:solidFill>
                    <a:srgbClr val="FFFFFF"/>
                  </a:solidFill>
                  <a:latin typeface="Arial"/>
                  <a:cs typeface="Arial"/>
                </a:rPr>
                <a:t>Horse-back riding is also a very enjoyable activity especially for kids. Guides are available to accompany small children during rides.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776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257800" y="3025553"/>
            <a:ext cx="3721100" cy="3654646"/>
            <a:chOff x="5283200" y="63500"/>
            <a:chExt cx="3721100" cy="3654646"/>
          </a:xfrm>
        </p:grpSpPr>
        <p:sp>
          <p:nvSpPr>
            <p:cNvPr id="9" name="Rectangle 8"/>
            <p:cNvSpPr/>
            <p:nvPr/>
          </p:nvSpPr>
          <p:spPr>
            <a:xfrm>
              <a:off x="5283200" y="535995"/>
              <a:ext cx="3721100" cy="3182151"/>
            </a:xfrm>
            <a:prstGeom prst="rect">
              <a:avLst/>
            </a:prstGeom>
            <a:blipFill rotWithShape="1">
              <a:blip r:embed="rId3">
                <a:alphaModFix amt="93000"/>
              </a:blip>
              <a:stretch>
                <a:fillRect/>
              </a:stretch>
            </a:blip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8100" cmpd="sng">
                  <a:noFill/>
                </a:ln>
                <a:noFill/>
                <a:effectLst/>
              </a:endParaRPr>
            </a:p>
          </p:txBody>
        </p:sp>
        <p:pic>
          <p:nvPicPr>
            <p:cNvPr id="10" name="Picture 9" descr="PT-Logo.png">
              <a:hlinkClick r:id="rId4"/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8224" y="63500"/>
              <a:ext cx="3271052" cy="77315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33624" y="764596"/>
              <a:ext cx="3271052" cy="2788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dirty="0">
                  <a:solidFill>
                    <a:srgbClr val="FFFFFF"/>
                  </a:solidFill>
                  <a:latin typeface="Arial"/>
                  <a:cs typeface="Arial"/>
                </a:rPr>
                <a:t>Thrill-seekers can also have their fill in Eden Nature Park's adventure rides like the Sky Cycle which allows you to bike in the air. Other rides include the Sky Rider (</a:t>
              </a:r>
              <a:r>
                <a:rPr lang="en-US" dirty="0" err="1">
                  <a:solidFill>
                    <a:srgbClr val="FFFFFF"/>
                  </a:solidFill>
                  <a:latin typeface="Arial"/>
                  <a:cs typeface="Arial"/>
                </a:rPr>
                <a:t>zipline</a:t>
              </a:r>
              <a:r>
                <a:rPr lang="en-US" dirty="0">
                  <a:solidFill>
                    <a:srgbClr val="FFFFFF"/>
                  </a:solidFill>
                  <a:latin typeface="Arial"/>
                  <a:cs typeface="Arial"/>
                </a:rPr>
                <a:t>) and Sky Swing.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400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4419600"/>
            <a:ext cx="9144000" cy="1664833"/>
          </a:xfrm>
          <a:prstGeom prst="rect">
            <a:avLst/>
          </a:prstGeom>
          <a:solidFill>
            <a:srgbClr val="2952D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PT-Logo.png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561" y="4724226"/>
            <a:ext cx="5324878" cy="125860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86713" y="5599600"/>
            <a:ext cx="1202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73000"/>
                    </a:prstClr>
                  </a:outerShdw>
                </a:effectLst>
                <a:latin typeface="Arial Black"/>
                <a:cs typeface="Arial Black"/>
              </a:rPr>
              <a:t>.com</a:t>
            </a:r>
            <a:endParaRPr lang="en-US" b="1" dirty="0">
              <a:ln>
                <a:noFill/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73000"/>
                  </a:prst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9150" y="4372856"/>
            <a:ext cx="7505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73000"/>
                    </a:prstClr>
                  </a:outerShdw>
                </a:effectLst>
                <a:latin typeface="Arial"/>
                <a:cs typeface="Arial"/>
              </a:rPr>
              <a:t>Click below for more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73000"/>
                    </a:prstClr>
                  </a:outerShdw>
                </a:effectLst>
                <a:latin typeface="Arial"/>
                <a:cs typeface="Arial"/>
              </a:rPr>
              <a:t>reviews:</a:t>
            </a:r>
            <a:endParaRPr lang="en-US" sz="2000" b="1" dirty="0">
              <a:ln>
                <a:noFill/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73000"/>
                  </a:prst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8" name="Picture 17" descr="facebook.png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866" y="6293532"/>
            <a:ext cx="368300" cy="368300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19" name="Picture 18" descr="googleplus.png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2" y="6293532"/>
            <a:ext cx="368300" cy="368300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20" name="Picture 19" descr="twitter.png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934" y="6293532"/>
            <a:ext cx="368300" cy="368300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21" name="Picture 20" descr="pinterest.png">
            <a:hlinkClick r:id="rId11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5070" y="6293532"/>
            <a:ext cx="368300" cy="368300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22" name="Picture 21" descr="youtube.png">
            <a:hlinkClick r:id="rId13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7137" y="6293532"/>
            <a:ext cx="368300" cy="368300"/>
          </a:xfrm>
          <a:prstGeom prst="rect">
            <a:avLst/>
          </a:prstGeom>
          <a:ln w="28575" cmpd="sng">
            <a:solidFill>
              <a:schemeClr val="bg1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869950" y="6099207"/>
            <a:ext cx="3843816" cy="52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73000"/>
                    </a:prstClr>
                  </a:outerShdw>
                </a:effectLst>
                <a:latin typeface="Arial"/>
                <a:cs typeface="Arial"/>
              </a:rPr>
              <a:t>And don’t forget to follow us:  </a:t>
            </a:r>
            <a:endParaRPr lang="en-US" sz="2000" b="1" dirty="0">
              <a:ln>
                <a:noFill/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73000"/>
                  </a:prst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762" y="736600"/>
            <a:ext cx="4840477" cy="3519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24"/>
          <p:cNvSpPr txBox="1"/>
          <p:nvPr/>
        </p:nvSpPr>
        <p:spPr>
          <a:xfrm>
            <a:off x="565150" y="118356"/>
            <a:ext cx="801370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2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73000"/>
                    </a:prstClr>
                  </a:outerShdw>
                </a:effectLst>
                <a:latin typeface="Arial"/>
                <a:cs typeface="Arial"/>
              </a:rPr>
              <a:t>Philippine Traveler’s rating for Eden Nature Park &amp; Resort:</a:t>
            </a:r>
            <a:endParaRPr lang="en-US" sz="2200" b="1" dirty="0">
              <a:ln>
                <a:noFill/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73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00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05100" y="4468858"/>
            <a:ext cx="6299200" cy="2236742"/>
            <a:chOff x="4076700" y="63500"/>
            <a:chExt cx="6299200" cy="2236742"/>
          </a:xfrm>
        </p:grpSpPr>
        <p:sp>
          <p:nvSpPr>
            <p:cNvPr id="4" name="Rectangle 3"/>
            <p:cNvSpPr/>
            <p:nvPr/>
          </p:nvSpPr>
          <p:spPr>
            <a:xfrm>
              <a:off x="4076700" y="535996"/>
              <a:ext cx="6299200" cy="1764246"/>
            </a:xfrm>
            <a:prstGeom prst="rect">
              <a:avLst/>
            </a:prstGeom>
            <a:blipFill rotWithShape="1">
              <a:blip r:embed="rId3">
                <a:alphaModFix amt="93000"/>
              </a:blip>
              <a:stretch>
                <a:fillRect/>
              </a:stretch>
            </a:blip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8100" cmpd="sng">
                  <a:noFill/>
                </a:ln>
                <a:noFill/>
                <a:effectLst/>
              </a:endParaRPr>
            </a:p>
          </p:txBody>
        </p:sp>
        <p:pic>
          <p:nvPicPr>
            <p:cNvPr id="5" name="Picture 4" descr="PT-Logo.png">
              <a:hlinkClick r:id="rId4"/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8224" y="63500"/>
              <a:ext cx="3271052" cy="77315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305300" y="764596"/>
              <a:ext cx="5892800" cy="1315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>
                  <a:solidFill>
                    <a:srgbClr val="FFFFFF"/>
                  </a:solidFill>
                  <a:latin typeface="Arial"/>
                  <a:cs typeface="Arial"/>
                </a:rPr>
                <a:t>Eden Nature Park and Resort is a mountain hideaway in the highlands of Davao City, Philippines. It is located in the foothills of the country's tallest mountain, Mt. Apo.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305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65100" y="3797300"/>
            <a:ext cx="3721100" cy="2908300"/>
            <a:chOff x="5283200" y="63500"/>
            <a:chExt cx="3721100" cy="2908300"/>
          </a:xfrm>
        </p:grpSpPr>
        <p:sp>
          <p:nvSpPr>
            <p:cNvPr id="9" name="Rectangle 8"/>
            <p:cNvSpPr/>
            <p:nvPr/>
          </p:nvSpPr>
          <p:spPr>
            <a:xfrm>
              <a:off x="5283200" y="535996"/>
              <a:ext cx="3721100" cy="2435804"/>
            </a:xfrm>
            <a:prstGeom prst="rect">
              <a:avLst/>
            </a:prstGeom>
            <a:blipFill rotWithShape="1">
              <a:blip r:embed="rId3">
                <a:alphaModFix amt="93000"/>
              </a:blip>
              <a:stretch>
                <a:fillRect/>
              </a:stretch>
            </a:blip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8100" cmpd="sng">
                  <a:noFill/>
                </a:ln>
                <a:noFill/>
                <a:effectLst/>
              </a:endParaRPr>
            </a:p>
          </p:txBody>
        </p:sp>
        <p:pic>
          <p:nvPicPr>
            <p:cNvPr id="10" name="Picture 9" descr="PT-Logo.png">
              <a:hlinkClick r:id="rId4"/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8224" y="63500"/>
              <a:ext cx="3271052" cy="77315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33624" y="764596"/>
              <a:ext cx="3271052" cy="2012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dirty="0">
                  <a:solidFill>
                    <a:srgbClr val="FFFFFF"/>
                  </a:solidFill>
                  <a:latin typeface="Arial"/>
                  <a:cs typeface="Arial"/>
                </a:rPr>
                <a:t>Eden is sprawled over a vast property of mostly man-made forest. Different attractions and accommodations are scattered all over the resort.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451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257800" y="15296"/>
            <a:ext cx="3721100" cy="3397250"/>
            <a:chOff x="5283200" y="63500"/>
            <a:chExt cx="3721100" cy="3397250"/>
          </a:xfrm>
        </p:grpSpPr>
        <p:sp>
          <p:nvSpPr>
            <p:cNvPr id="10" name="Rectangle 9"/>
            <p:cNvSpPr/>
            <p:nvPr/>
          </p:nvSpPr>
          <p:spPr>
            <a:xfrm>
              <a:off x="5283200" y="535996"/>
              <a:ext cx="3721100" cy="2924754"/>
            </a:xfrm>
            <a:prstGeom prst="rect">
              <a:avLst/>
            </a:prstGeom>
            <a:blipFill rotWithShape="1">
              <a:blip r:embed="rId3">
                <a:alphaModFix amt="93000"/>
              </a:blip>
              <a:stretch>
                <a:fillRect/>
              </a:stretch>
            </a:blip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8100" cmpd="sng">
                  <a:noFill/>
                </a:ln>
                <a:noFill/>
                <a:effectLst/>
              </a:endParaRPr>
            </a:p>
          </p:txBody>
        </p:sp>
        <p:pic>
          <p:nvPicPr>
            <p:cNvPr id="11" name="Picture 10" descr="PT-Logo.png">
              <a:hlinkClick r:id="rId4"/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8224" y="63500"/>
              <a:ext cx="3271052" cy="77315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533624" y="764596"/>
              <a:ext cx="3271052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dirty="0">
                  <a:solidFill>
                    <a:srgbClr val="FFFFFF"/>
                  </a:solidFill>
                  <a:latin typeface="Arial"/>
                  <a:cs typeface="Arial"/>
                </a:rPr>
                <a:t>Guests staying overnight are welcomed at the Front Office where friendly staff will check you in and call for the shuttle to take you to your accommodations.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465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219700" y="2885853"/>
            <a:ext cx="3721100" cy="3730847"/>
            <a:chOff x="5283200" y="63500"/>
            <a:chExt cx="3721100" cy="3730847"/>
          </a:xfrm>
        </p:grpSpPr>
        <p:sp>
          <p:nvSpPr>
            <p:cNvPr id="9" name="Rectangle 8"/>
            <p:cNvSpPr/>
            <p:nvPr/>
          </p:nvSpPr>
          <p:spPr>
            <a:xfrm>
              <a:off x="5283200" y="535995"/>
              <a:ext cx="3721100" cy="3258352"/>
            </a:xfrm>
            <a:prstGeom prst="rect">
              <a:avLst/>
            </a:prstGeom>
            <a:blipFill rotWithShape="1">
              <a:blip r:embed="rId3">
                <a:alphaModFix amt="93000"/>
              </a:blip>
              <a:stretch>
                <a:fillRect/>
              </a:stretch>
            </a:blip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8100" cmpd="sng">
                  <a:noFill/>
                </a:ln>
                <a:noFill/>
                <a:effectLst/>
              </a:endParaRPr>
            </a:p>
          </p:txBody>
        </p:sp>
        <p:pic>
          <p:nvPicPr>
            <p:cNvPr id="10" name="Picture 9" descr="PT-Logo.png">
              <a:hlinkClick r:id="rId4"/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8224" y="63500"/>
              <a:ext cx="3271052" cy="77315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33624" y="764596"/>
              <a:ext cx="3271052" cy="2788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dirty="0">
                  <a:solidFill>
                    <a:srgbClr val="FFFFFF"/>
                  </a:solidFill>
                  <a:latin typeface="Arial"/>
                  <a:cs typeface="Arial"/>
                </a:rPr>
                <a:t>Accommodations at Eden Nature Park and Resort are perfect for communing with nature. Cabins and cottages are located among trees, complete with fresh breezes and happily chirping birds.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224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77800" y="0"/>
            <a:ext cx="3721100" cy="3708400"/>
            <a:chOff x="5283200" y="63500"/>
            <a:chExt cx="3721100" cy="3708400"/>
          </a:xfrm>
        </p:grpSpPr>
        <p:sp>
          <p:nvSpPr>
            <p:cNvPr id="10" name="Rectangle 9"/>
            <p:cNvSpPr/>
            <p:nvPr/>
          </p:nvSpPr>
          <p:spPr>
            <a:xfrm>
              <a:off x="5283200" y="535996"/>
              <a:ext cx="3721100" cy="3235904"/>
            </a:xfrm>
            <a:prstGeom prst="rect">
              <a:avLst/>
            </a:prstGeom>
            <a:blipFill rotWithShape="1">
              <a:blip r:embed="rId3">
                <a:alphaModFix amt="93000"/>
              </a:blip>
              <a:stretch>
                <a:fillRect/>
              </a:stretch>
            </a:blip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8100" cmpd="sng">
                  <a:noFill/>
                </a:ln>
                <a:noFill/>
                <a:effectLst/>
              </a:endParaRPr>
            </a:p>
          </p:txBody>
        </p:sp>
        <p:pic>
          <p:nvPicPr>
            <p:cNvPr id="11" name="Picture 10" descr="PT-Logo.png">
              <a:hlinkClick r:id="rId4"/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8224" y="63500"/>
              <a:ext cx="3271052" cy="77315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533624" y="764596"/>
              <a:ext cx="3271052" cy="2788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dirty="0">
                  <a:solidFill>
                    <a:srgbClr val="FFFFFF"/>
                  </a:solidFill>
                  <a:latin typeface="Arial"/>
                  <a:cs typeface="Arial"/>
                </a:rPr>
                <a:t>Vista Restaurant is one of the most popular attractions in the resort. The restaurant is known for serving delicious food, most made from ingredients picked from the resort's gardens.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319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68676" y="3325536"/>
            <a:ext cx="3721100" cy="3343950"/>
            <a:chOff x="5283200" y="63500"/>
            <a:chExt cx="3721100" cy="3343950"/>
          </a:xfrm>
        </p:grpSpPr>
        <p:sp>
          <p:nvSpPr>
            <p:cNvPr id="9" name="Rectangle 8"/>
            <p:cNvSpPr/>
            <p:nvPr/>
          </p:nvSpPr>
          <p:spPr>
            <a:xfrm>
              <a:off x="5283200" y="535996"/>
              <a:ext cx="3721100" cy="2871454"/>
            </a:xfrm>
            <a:prstGeom prst="rect">
              <a:avLst/>
            </a:prstGeom>
            <a:blipFill rotWithShape="1">
              <a:blip r:embed="rId3">
                <a:alphaModFix amt="93000"/>
              </a:blip>
              <a:stretch>
                <a:fillRect/>
              </a:stretch>
            </a:blip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8100" cmpd="sng">
                  <a:noFill/>
                </a:ln>
                <a:noFill/>
                <a:effectLst/>
              </a:endParaRPr>
            </a:p>
          </p:txBody>
        </p:sp>
        <p:pic>
          <p:nvPicPr>
            <p:cNvPr id="10" name="Picture 9" descr="PT-Logo.png">
              <a:hlinkClick r:id="rId4"/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8224" y="63500"/>
              <a:ext cx="3271052" cy="77315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33624" y="764596"/>
              <a:ext cx="3271052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dirty="0">
                  <a:solidFill>
                    <a:srgbClr val="FFFFFF"/>
                  </a:solidFill>
                  <a:latin typeface="Arial"/>
                  <a:cs typeface="Arial"/>
                </a:rPr>
                <a:t>Dining is also available at the Fishing Village where guests can catch tilapia, dory or catfish and have it cooked on-site and served in one of the huts or as an in-room meal.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373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178024" y="76200"/>
            <a:ext cx="3721100" cy="2886750"/>
            <a:chOff x="5283200" y="63500"/>
            <a:chExt cx="3721100" cy="2886750"/>
          </a:xfrm>
        </p:grpSpPr>
        <p:sp>
          <p:nvSpPr>
            <p:cNvPr id="9" name="Rectangle 8"/>
            <p:cNvSpPr/>
            <p:nvPr/>
          </p:nvSpPr>
          <p:spPr>
            <a:xfrm>
              <a:off x="5283200" y="535996"/>
              <a:ext cx="3721100" cy="2414254"/>
            </a:xfrm>
            <a:prstGeom prst="rect">
              <a:avLst/>
            </a:prstGeom>
            <a:blipFill rotWithShape="1">
              <a:blip r:embed="rId3">
                <a:alphaModFix amt="93000"/>
              </a:blip>
              <a:stretch>
                <a:fillRect/>
              </a:stretch>
            </a:blip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8100" cmpd="sng">
                  <a:noFill/>
                </a:ln>
                <a:noFill/>
                <a:effectLst/>
              </a:endParaRPr>
            </a:p>
          </p:txBody>
        </p:sp>
        <p:pic>
          <p:nvPicPr>
            <p:cNvPr id="10" name="Picture 9" descr="PT-Logo.png">
              <a:hlinkClick r:id="rId4"/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8224" y="63500"/>
              <a:ext cx="3271052" cy="77315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33624" y="764596"/>
              <a:ext cx="3271052" cy="2012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dirty="0">
                  <a:solidFill>
                    <a:srgbClr val="FFFFFF"/>
                  </a:solidFill>
                  <a:latin typeface="Arial"/>
                  <a:cs typeface="Arial"/>
                </a:rPr>
                <a:t>Eden Nature Park is also very popular for engagement and wedding shoots. There are plenty of gorgeous backdrops for photos like this gazebo.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403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65100" y="79412"/>
            <a:ext cx="3721100" cy="3349588"/>
            <a:chOff x="5283200" y="63500"/>
            <a:chExt cx="3721100" cy="3349588"/>
          </a:xfrm>
        </p:grpSpPr>
        <p:sp>
          <p:nvSpPr>
            <p:cNvPr id="9" name="Rectangle 8"/>
            <p:cNvSpPr/>
            <p:nvPr/>
          </p:nvSpPr>
          <p:spPr>
            <a:xfrm>
              <a:off x="5283200" y="535996"/>
              <a:ext cx="3721100" cy="2877092"/>
            </a:xfrm>
            <a:prstGeom prst="rect">
              <a:avLst/>
            </a:prstGeom>
            <a:blipFill rotWithShape="1">
              <a:blip r:embed="rId3">
                <a:alphaModFix amt="93000"/>
              </a:blip>
              <a:stretch>
                <a:fillRect/>
              </a:stretch>
            </a:blip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8100" cmpd="sng">
                  <a:noFill/>
                </a:ln>
                <a:noFill/>
                <a:effectLst/>
              </a:endParaRPr>
            </a:p>
          </p:txBody>
        </p:sp>
        <p:pic>
          <p:nvPicPr>
            <p:cNvPr id="10" name="Picture 9" descr="PT-Logo.png">
              <a:hlinkClick r:id="rId4"/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8224" y="63500"/>
              <a:ext cx="3271052" cy="77315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33624" y="764596"/>
              <a:ext cx="3271052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dirty="0">
                  <a:solidFill>
                    <a:srgbClr val="FFFFFF"/>
                  </a:solidFill>
                  <a:latin typeface="Arial"/>
                  <a:cs typeface="Arial"/>
                </a:rPr>
                <a:t>The park boasts of a beautiful swimming pool surrounded by pine trees and looking out into a garden. Entrance to the swimming pool is free for overnight guests.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192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463</Words>
  <Application>Microsoft Macintosh PowerPoint</Application>
  <PresentationFormat>On-screen Show (4:3)</PresentationFormat>
  <Paragraphs>22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Arial Black</vt:lpstr>
      <vt:lpstr>Calibri</vt:lpstr>
      <vt:lpstr>Office Theme</vt:lpstr>
      <vt:lpstr>ATTRACTIONS AT EDEN NATURE PARK &amp; RESORT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 P</dc:creator>
  <cp:lastModifiedBy>Josh Pruitt</cp:lastModifiedBy>
  <cp:revision>24</cp:revision>
  <dcterms:created xsi:type="dcterms:W3CDTF">2015-04-23T18:31:38Z</dcterms:created>
  <dcterms:modified xsi:type="dcterms:W3CDTF">2015-09-29T19:35:16Z</dcterms:modified>
</cp:coreProperties>
</file>